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63" r:id="rId11"/>
    <p:sldId id="264" r:id="rId12"/>
    <p:sldId id="267" r:id="rId13"/>
    <p:sldId id="268" r:id="rId14"/>
    <p:sldId id="269" r:id="rId15"/>
    <p:sldId id="270" r:id="rId16"/>
    <p:sldId id="266" r:id="rId17"/>
    <p:sldId id="265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1"/>
    <p:restoredTop sz="94694"/>
  </p:normalViewPr>
  <p:slideViewPr>
    <p:cSldViewPr snapToGrid="0">
      <p:cViewPr varScale="1">
        <p:scale>
          <a:sx n="101" d="100"/>
          <a:sy n="101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3003329" y="2579029"/>
            <a:ext cx="5856892" cy="13255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365760">
              <a:defRPr sz="2400"/>
            </a:pPr>
            <a:r>
              <a:t>Individual Exploration 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shot 2022-12-27 at 3.57.39 PM.png" descr="Screenshot 2022-12-27 at 3.57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0" y="295671"/>
            <a:ext cx="5370545" cy="330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shot 2022-12-27 at 3.57.45 PM.png" descr="Screenshot 2022-12-27 at 3.57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86" y="237722"/>
            <a:ext cx="5504711" cy="341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shot 2022-12-27 at 3.57.51 PM.png" descr="Screenshot 2022-12-27 at 3.57.5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3" y="3651413"/>
            <a:ext cx="4974726" cy="319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shot 2022-12-27 at 3.57.55 PM.png" descr="Screenshot 2022-12-27 at 3.57.5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04" y="3651413"/>
            <a:ext cx="5116275" cy="3194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832104">
              <a:defRPr sz="5005"/>
            </a:pPr>
            <a:r>
              <a:rPr lang="en-US" dirty="0"/>
              <a:t>Similarity to the Best</a:t>
            </a:r>
            <a:br>
              <a:rPr dirty="0"/>
            </a:br>
            <a:r>
              <a:rPr dirty="0"/>
              <a:t>vs </a:t>
            </a:r>
            <a:br>
              <a:rPr dirty="0"/>
            </a:br>
            <a:r>
              <a:rPr lang="en-US" dirty="0"/>
              <a:t>Performance Distance ( Lagged )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87C374D-2845-80FE-6BBD-C9CB4E861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90" y="220719"/>
            <a:ext cx="4411312" cy="3106092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1299C4D-0742-4285-0310-08C3D5D70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4" y="224109"/>
            <a:ext cx="4311153" cy="3099311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8EA56E9F-12AA-DDF3-713B-C4DCDEAC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0" y="3472325"/>
            <a:ext cx="4075752" cy="2848056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E891DBC-3A6C-A7F4-0736-49601F3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35" y="3429000"/>
            <a:ext cx="4281658" cy="30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3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712538-FC55-499E-4B15-70E9FEDA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285226"/>
            <a:ext cx="4467102" cy="30731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6D1FE97-AAF1-BA72-15BF-5346DFD87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21" y="248440"/>
            <a:ext cx="4796442" cy="310989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811A8B3-F24E-6264-9EE8-2A6DAE8FE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3499662"/>
            <a:ext cx="4467102" cy="30447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682D7F3-A9D8-78F3-5269-37B53916D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23" y="3499662"/>
            <a:ext cx="4656105" cy="3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8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7F0F852-EADA-339C-1AD0-44868371D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12" y="369115"/>
            <a:ext cx="4578349" cy="291303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4A7D4A4-AE2C-8F16-CC7A-01A59BE1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41" y="455054"/>
            <a:ext cx="4463827" cy="28270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D347996-8BEE-5A36-05E5-6A1E02F6A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87" y="3499721"/>
            <a:ext cx="4342474" cy="274211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69F48F8-4711-117A-F28C-771458324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72" y="3499721"/>
            <a:ext cx="4209512" cy="26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67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B12F0F-1F05-A80A-1E11-995788A9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478173"/>
            <a:ext cx="4540206" cy="321298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1F39428-6A1F-16AA-7495-2F659EAB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61" y="478173"/>
            <a:ext cx="4540206" cy="316388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65BCAF7-2D4D-E11A-B372-959821D15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3642061"/>
            <a:ext cx="4282580" cy="297515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1F01D1E-DBEE-76FE-C3CD-EA15D73F2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74" y="3653956"/>
            <a:ext cx="4282580" cy="29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96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/>
          <a:lstStyle/>
          <a:p>
            <a:pPr algn="ctr" defTabSz="832104">
              <a:defRPr sz="5005"/>
            </a:pPr>
            <a:r>
              <a:t>Relational Novelty </a:t>
            </a:r>
            <a:br/>
            <a:r>
              <a:t>vs </a:t>
            </a:r>
            <a:br/>
            <a:r>
              <a:t>Total Score</a:t>
            </a:r>
          </a:p>
        </p:txBody>
      </p:sp>
    </p:spTree>
    <p:extLst>
      <p:ext uri="{BB962C8B-B14F-4D97-AF65-F5344CB8AC3E}">
        <p14:creationId xmlns:p14="http://schemas.microsoft.com/office/powerpoint/2010/main" val="9003768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39" y="316091"/>
            <a:ext cx="4557461" cy="3020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091"/>
            <a:ext cx="4357831" cy="302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39" y="3336976"/>
            <a:ext cx="4429408" cy="320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6976"/>
            <a:ext cx="4223657" cy="303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5814322-96DE-E7D7-B40E-0B8480F76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3838"/>
            <a:ext cx="4040467" cy="5887321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744BA8AC-194C-4128-4348-ACAC3846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83" y="519632"/>
            <a:ext cx="4161434" cy="6095731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EE2BC8E4-0966-3D81-E2ED-CF01576A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50" y="519631"/>
            <a:ext cx="4155467" cy="60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79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686A7F-58BA-EA8C-6FB2-453D0114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9" y="830178"/>
            <a:ext cx="4017021" cy="579320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E3F6EAF-9AAE-05C7-74CA-9AD1C10C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46" y="830178"/>
            <a:ext cx="4093946" cy="593156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877DB62-DB99-1E4E-7AD1-D8B7F264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9" y="968541"/>
            <a:ext cx="3942148" cy="56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25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2995"/>
            <a:ext cx="4590063" cy="325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95"/>
            <a:ext cx="5132174" cy="3563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8" y="3487527"/>
            <a:ext cx="4711208" cy="319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87527"/>
            <a:ext cx="4802660" cy="3398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8087893-F454-34DD-4343-4C75E4B2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884"/>
            <a:ext cx="4448832" cy="65211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59047AF-A1F4-2159-160A-79EDF085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24" y="274072"/>
            <a:ext cx="4552982" cy="658392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77B3605-89E4-345D-F6C7-056F252EB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20" y="451184"/>
            <a:ext cx="4437880" cy="62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405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70031EF-6598-10E7-44FD-E2F56155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74" y="533400"/>
            <a:ext cx="4213978" cy="598338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E9F9320-9779-E2B5-4F0C-7202C119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1" y="533400"/>
            <a:ext cx="4098347" cy="58928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E9C5CE5-5119-C764-1C8D-A7EDB0BA3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25" y="533400"/>
            <a:ext cx="4151573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66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8BDE-0706-4163-2F76-016F6344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550400" cy="4389438"/>
          </a:xfrm>
        </p:spPr>
        <p:txBody>
          <a:bodyPr>
            <a:normAutofit/>
          </a:bodyPr>
          <a:lstStyle/>
          <a:p>
            <a:r>
              <a:rPr lang="en-US" dirty="0"/>
              <a:t>Relational Novelty vs </a:t>
            </a:r>
            <a:br>
              <a:rPr lang="en-US" dirty="0"/>
            </a:br>
            <a:r>
              <a:rPr lang="en-US" dirty="0"/>
              <a:t>Performance Distance to the Best ( Lagged ) </a:t>
            </a:r>
            <a:br>
              <a:rPr lang="en-US" dirty="0"/>
            </a:br>
            <a:r>
              <a:rPr lang="en-US" dirty="0"/>
              <a:t>Similarity to the best as color gradient</a:t>
            </a:r>
          </a:p>
        </p:txBody>
      </p:sp>
    </p:spTree>
    <p:extLst>
      <p:ext uri="{BB962C8B-B14F-4D97-AF65-F5344CB8AC3E}">
        <p14:creationId xmlns:p14="http://schemas.microsoft.com/office/powerpoint/2010/main" val="19340824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3924C8-161C-FD6C-2E0C-7B754A71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76092"/>
            <a:ext cx="9537700" cy="361904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B73672-174E-ED81-C709-B331B4CE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503878"/>
            <a:ext cx="9537700" cy="33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420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A39F10-16A6-4085-8CA9-16A28EF53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329749"/>
            <a:ext cx="8597900" cy="308308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5B2B51-74A8-D6D7-A048-4CDBB935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99" y="445166"/>
            <a:ext cx="8329521" cy="2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347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7099A5-F557-D71E-396D-2B8D87A8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37179"/>
            <a:ext cx="8966200" cy="319182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5F35DDA-AF63-B3B0-C42F-3922CE7F7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233809"/>
            <a:ext cx="8470900" cy="3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46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9192279-C76D-9E1A-A574-52B8074B7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8378"/>
            <a:ext cx="8712200" cy="31238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FE1BBF-5612-47E4-47A4-B8B51103B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3525726"/>
            <a:ext cx="8610600" cy="31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585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2BCB82D-B377-7990-129A-041FAA41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60" y="416714"/>
            <a:ext cx="9239640" cy="321014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C48E5A-42DB-C7CD-7BB3-660AC5E49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26860"/>
            <a:ext cx="8953500" cy="31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839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708E85B-D5CD-D55A-AA63-CF53386C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7797"/>
            <a:ext cx="9296400" cy="34074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D1203B-1B6F-3CDD-CFAA-67102665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29000"/>
            <a:ext cx="9448800" cy="33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39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791E67-D117-CB95-6677-18807A17C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460237"/>
            <a:ext cx="9156700" cy="32956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7C88B36-3F7A-BEF7-B5B5-249599C0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3755900"/>
            <a:ext cx="8623300" cy="30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05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9" y="0"/>
            <a:ext cx="514646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36" y="0"/>
            <a:ext cx="541421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1" y="3740068"/>
            <a:ext cx="4316836" cy="285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4" y="3740068"/>
            <a:ext cx="4662616" cy="3045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BDF08B-82E0-B769-EA41-FD0289AE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93433"/>
            <a:ext cx="9906000" cy="345673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92B672A-2FFF-764F-F192-F5C5C001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3550163"/>
            <a:ext cx="8769350" cy="31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7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8" y="135923"/>
            <a:ext cx="581544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7" y="204786"/>
            <a:ext cx="5413741" cy="329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8" y="3564923"/>
            <a:ext cx="5279982" cy="324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77" y="3619355"/>
            <a:ext cx="4856893" cy="3102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5" y="0"/>
            <a:ext cx="5430753" cy="376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17" y="3681952"/>
            <a:ext cx="4461633" cy="310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42" y="3589637"/>
            <a:ext cx="4594553" cy="3130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5594243"/>
          </a:xfrm>
          <a:prstGeom prst="rect">
            <a:avLst/>
          </a:prstGeom>
        </p:spPr>
        <p:txBody>
          <a:bodyPr/>
          <a:lstStyle/>
          <a:p>
            <a:pPr algn="ctr"/>
            <a:r>
              <a:t>Relational Novelty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2-12-27 at 3.44.17 PM.png" descr="Screenshot 2022-12-27 at 3.44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" y="191392"/>
            <a:ext cx="4933053" cy="290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shot 2022-12-27 at 3.44.22 PM.png" descr="Screenshot 2022-12-27 at 3.44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46" y="36992"/>
            <a:ext cx="5187819" cy="321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2-12-27 at 3.44.34 PM.png" descr="Screenshot 2022-12-27 at 3.44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02" y="3373962"/>
            <a:ext cx="4674507" cy="3050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shot 2022-12-27 at 3.44.28 PM.png" descr="Screenshot 2022-12-27 at 3.44.2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40" y="3404348"/>
            <a:ext cx="4674507" cy="2989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7DA863-3D86-73B1-FE20-479D6BB1D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26" y="251669"/>
            <a:ext cx="4897711" cy="33388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62B59C-06FC-DF3F-7409-6F865B92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90" y="251669"/>
            <a:ext cx="4487456" cy="309553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E30C522-33E9-6475-897F-D3E956521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48" y="3590488"/>
            <a:ext cx="4174309" cy="289067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8ED9456-CEB1-EB5E-6BF8-C8C1E48B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41" y="3510794"/>
            <a:ext cx="4897711" cy="32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61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F2C0E62-42EF-862F-09B8-6AD87E5A0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2" y="358725"/>
            <a:ext cx="5187127" cy="32653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19A900F-6AEC-69AF-57CD-1D056AF9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92" y="272738"/>
            <a:ext cx="5280156" cy="335130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FF0B27-AD3E-A57A-84BA-493C3E939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79" y="3667642"/>
            <a:ext cx="4535582" cy="283163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BA1E417-9982-15B4-3B06-5FD1EDAFF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7" y="3667642"/>
            <a:ext cx="4791181" cy="31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49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61</Words>
  <Application>Microsoft Macintosh PowerPoint</Application>
  <PresentationFormat>Widescreen</PresentationFormat>
  <Paragraphs>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 2013 - 2022</vt:lpstr>
      <vt:lpstr>Individual Exploration  vs  Performance Distance (Lagged)</vt:lpstr>
      <vt:lpstr>PowerPoint Presentation</vt:lpstr>
      <vt:lpstr>PowerPoint Presentation</vt:lpstr>
      <vt:lpstr>PowerPoint Presentation</vt:lpstr>
      <vt:lpstr>PowerPoint Presentation</vt:lpstr>
      <vt:lpstr>Relational Novelty vs  Performance Distance (Lagged)</vt:lpstr>
      <vt:lpstr>PowerPoint Presentation</vt:lpstr>
      <vt:lpstr>PowerPoint Presentation</vt:lpstr>
      <vt:lpstr>PowerPoint Presentation</vt:lpstr>
      <vt:lpstr>PowerPoint Presentation</vt:lpstr>
      <vt:lpstr>Similarity to the Best vs  Performance Distance ( Lagged )</vt:lpstr>
      <vt:lpstr>PowerPoint Presentation</vt:lpstr>
      <vt:lpstr>PowerPoint Presentation</vt:lpstr>
      <vt:lpstr>PowerPoint Presentation</vt:lpstr>
      <vt:lpstr>PowerPoint Presentation</vt:lpstr>
      <vt:lpstr>Relational Novelty  vs  Total 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Novelty vs  Performance Distance to the Best ( Lagged )  Similarity to the best as color 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Exploration  vs  Performance Distance (Lagged)</dc:title>
  <cp:lastModifiedBy>Jia Lin Cheoh</cp:lastModifiedBy>
  <cp:revision>37</cp:revision>
  <dcterms:modified xsi:type="dcterms:W3CDTF">2022-12-30T16:59:04Z</dcterms:modified>
</cp:coreProperties>
</file>